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1" r:id="rId49"/>
    <p:sldId id="322" r:id="rId50"/>
    <p:sldId id="320" r:id="rId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notesMaster" Target="notesMasters/notesMaster1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数字与字符串互转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9082</Words>
  <Application>WPS Presentation</Application>
  <PresentationFormat>宽屏</PresentationFormat>
  <Paragraphs>381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std::string 应运而生</vt:lpstr>
      <vt:lpstr>std::string 因运而生</vt:lpstr>
      <vt:lpstr>std::string 应运而生</vt:lpstr>
      <vt:lpstr>printf 指定类型繁琐</vt:lpstr>
      <vt:lpstr>PowerPoint 演示文稿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小彭老师锐评：何谓“键盘压力”</vt:lpstr>
      <vt:lpstr>PowerPoint 演示文稿</vt:lpstr>
      <vt:lpstr>C++14 新特性：自定义字面量后缀</vt:lpstr>
      <vt:lpstr>C++ 字符串类</vt:lpstr>
      <vt:lpstr>PowerPoint 演示文稿</vt:lpstr>
      <vt:lpstr>PowerPoint 演示文稿</vt:lpstr>
      <vt:lpstr>字符串胖指针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271</cp:revision>
  <dcterms:created xsi:type="dcterms:W3CDTF">2022-07-11T07:59:28Z</dcterms:created>
  <dcterms:modified xsi:type="dcterms:W3CDTF">2022-07-11T07:59:28Z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